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0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1.xml" ContentType="application/vnd.openxmlformats-officedocument.theme+xml"/>
  <Override PartName="/ppt/slideLayouts/slideLayout10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8" r:id="rId5"/>
    <p:sldMasterId id="2147483710" r:id="rId6"/>
    <p:sldMasterId id="2147483712" r:id="rId7"/>
    <p:sldMasterId id="2147483724" r:id="rId8"/>
    <p:sldMasterId id="2147483729" r:id="rId9"/>
    <p:sldMasterId id="2147483741" r:id="rId10"/>
    <p:sldMasterId id="2147483753" r:id="rId11"/>
    <p:sldMasterId id="2147483766" r:id="rId12"/>
  </p:sldMasterIdLst>
  <p:notesMasterIdLst>
    <p:notesMasterId r:id="rId45"/>
  </p:notesMasterIdLst>
  <p:sldIdLst>
    <p:sldId id="295" r:id="rId13"/>
    <p:sldId id="262" r:id="rId14"/>
    <p:sldId id="263" r:id="rId15"/>
    <p:sldId id="265" r:id="rId16"/>
    <p:sldId id="271" r:id="rId17"/>
    <p:sldId id="297" r:id="rId18"/>
    <p:sldId id="298" r:id="rId19"/>
    <p:sldId id="299" r:id="rId20"/>
    <p:sldId id="275" r:id="rId21"/>
    <p:sldId id="301" r:id="rId22"/>
    <p:sldId id="276" r:id="rId23"/>
    <p:sldId id="300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09" r:id="rId34"/>
    <p:sldId id="319" r:id="rId35"/>
    <p:sldId id="320" r:id="rId36"/>
    <p:sldId id="321" r:id="rId37"/>
    <p:sldId id="324" r:id="rId38"/>
    <p:sldId id="323" r:id="rId39"/>
    <p:sldId id="290" r:id="rId40"/>
    <p:sldId id="291" r:id="rId41"/>
    <p:sldId id="292" r:id="rId42"/>
    <p:sldId id="293" r:id="rId43"/>
    <p:sldId id="294" r:id="rId44"/>
  </p:sldIdLst>
  <p:sldSz cx="10764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FF9966"/>
    <a:srgbClr val="EEF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068" y="-90"/>
      </p:cViewPr>
      <p:guideLst>
        <p:guide orient="horz" pos="2160"/>
        <p:guide pos="339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357EC-4C41-49C1-A5CE-4B475714E3F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685800"/>
            <a:ext cx="53816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57BBD-4E4D-4489-B99B-6357F935A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4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685800"/>
            <a:ext cx="5381625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738188" y="685800"/>
            <a:ext cx="53816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685800"/>
            <a:ext cx="5381625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685800"/>
            <a:ext cx="5381625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685800"/>
            <a:ext cx="5381625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738188" y="685800"/>
            <a:ext cx="53816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8188" y="685800"/>
            <a:ext cx="53816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>
                <a:sym typeface="+mn-ea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8188" y="685800"/>
            <a:ext cx="53816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>
                <a:sym typeface="+mn-ea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7364" y="2130490"/>
            <a:ext cx="915011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4733" y="3886200"/>
            <a:ext cx="753538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256" y="1535113"/>
            <a:ext cx="475633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8256" y="2174875"/>
            <a:ext cx="475633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8399" y="1535113"/>
            <a:ext cx="47582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8399" y="2174875"/>
            <a:ext cx="47582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1E625-CF08-43E6-AF30-C98AB7523C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338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563996-CD20-4F6F-B09A-FBD1D4A8D5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930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BF781B-1917-4CE5-A517-30616B35C9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258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249" y="273050"/>
            <a:ext cx="354155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759" y="273086"/>
            <a:ext cx="60178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249" y="1435103"/>
            <a:ext cx="354155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77748-88F2-4144-8C24-1BAE468B4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121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9986" y="4800600"/>
            <a:ext cx="64589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09986" y="612775"/>
            <a:ext cx="64589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9986" y="5367338"/>
            <a:ext cx="64589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2C9A4-CC21-497D-A5AD-E5E40141B0E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128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BD768B-FECE-478E-9C34-EB6FEF0EED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4798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4518" y="274674"/>
            <a:ext cx="2422089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8245" y="274674"/>
            <a:ext cx="708685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DB3442-16A9-4CB9-8539-1C247D1B305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58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8246" y="274674"/>
            <a:ext cx="9688354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C5D98-E14F-4DE5-A388-D4C5F492FE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2234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2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4526" y="274703"/>
            <a:ext cx="2422089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8242" y="274703"/>
            <a:ext cx="708685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7364" y="2130490"/>
            <a:ext cx="915011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4733" y="3886200"/>
            <a:ext cx="753538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71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02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348" y="4406965"/>
            <a:ext cx="915011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0348" y="2906713"/>
            <a:ext cx="915011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44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8248" y="1600206"/>
            <a:ext cx="475447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2126" y="1600206"/>
            <a:ext cx="475447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84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248" y="1535113"/>
            <a:ext cx="47563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8248" y="2174875"/>
            <a:ext cx="475634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8417" y="1535113"/>
            <a:ext cx="47582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8417" y="2174875"/>
            <a:ext cx="47582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619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19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264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245" y="273050"/>
            <a:ext cx="354155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772" y="273115"/>
            <a:ext cx="601784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245" y="1435103"/>
            <a:ext cx="354155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37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9989" y="4800600"/>
            <a:ext cx="64589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09989" y="612775"/>
            <a:ext cx="64589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9989" y="5367338"/>
            <a:ext cx="64589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084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59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4526" y="274703"/>
            <a:ext cx="2422089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8242" y="274703"/>
            <a:ext cx="708685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650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7364" y="2130488"/>
            <a:ext cx="915011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4733" y="3886200"/>
            <a:ext cx="753538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53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348" y="4406963"/>
            <a:ext cx="915011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0348" y="2906713"/>
            <a:ext cx="915011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96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8248" y="1600206"/>
            <a:ext cx="475447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2126" y="1600206"/>
            <a:ext cx="475447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014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248" y="1535113"/>
            <a:ext cx="47563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8248" y="2174875"/>
            <a:ext cx="475634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8416" y="1535113"/>
            <a:ext cx="47582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8416" y="2174875"/>
            <a:ext cx="47582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22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597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03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348" y="4406965"/>
            <a:ext cx="915011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0348" y="2906713"/>
            <a:ext cx="915011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245" y="273050"/>
            <a:ext cx="354155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772" y="273113"/>
            <a:ext cx="601784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245" y="1435103"/>
            <a:ext cx="354155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353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9989" y="4800600"/>
            <a:ext cx="64589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09989" y="612775"/>
            <a:ext cx="64589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9989" y="5367338"/>
            <a:ext cx="64589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9197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800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4526" y="274701"/>
            <a:ext cx="2422089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8242" y="274701"/>
            <a:ext cx="708685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253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5624" y="1122363"/>
            <a:ext cx="807362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624" y="3602038"/>
            <a:ext cx="807362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00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386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482" y="1709802"/>
            <a:ext cx="928467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4482" y="4589527"/>
            <a:ext cx="928467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50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093" y="1825625"/>
            <a:ext cx="457505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9699" y="1825625"/>
            <a:ext cx="457505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746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504" y="365129"/>
            <a:ext cx="928467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1486" y="1681163"/>
            <a:ext cx="45540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1486" y="2505075"/>
            <a:ext cx="455403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49702" y="1681163"/>
            <a:ext cx="45764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49702" y="2505075"/>
            <a:ext cx="457645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531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8248" y="1600206"/>
            <a:ext cx="475447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2126" y="1600206"/>
            <a:ext cx="475447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66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489" y="457200"/>
            <a:ext cx="347194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7" y="987489"/>
            <a:ext cx="544969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489" y="2057400"/>
            <a:ext cx="347194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799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489" y="457200"/>
            <a:ext cx="347194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6477" y="987489"/>
            <a:ext cx="544969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489" y="2057400"/>
            <a:ext cx="347194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04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505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03595" y="365125"/>
            <a:ext cx="232116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0086" y="365125"/>
            <a:ext cx="6828944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179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89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72868" y="108299"/>
            <a:ext cx="3617957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7143" y="6502009"/>
            <a:ext cx="10764838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881843" y="131272"/>
            <a:ext cx="8434349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71947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5624" y="1122363"/>
            <a:ext cx="807362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624" y="3602038"/>
            <a:ext cx="807362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1356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745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482" y="1709796"/>
            <a:ext cx="928467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4482" y="4589521"/>
            <a:ext cx="928467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85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248" y="1535113"/>
            <a:ext cx="47563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8248" y="2174875"/>
            <a:ext cx="475634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8417" y="1535113"/>
            <a:ext cx="47582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8417" y="2174875"/>
            <a:ext cx="47582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093" y="1825625"/>
            <a:ext cx="457505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9699" y="1825625"/>
            <a:ext cx="457505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708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504" y="365129"/>
            <a:ext cx="928467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1486" y="1681163"/>
            <a:ext cx="45540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1486" y="2505075"/>
            <a:ext cx="455403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49702" y="1681163"/>
            <a:ext cx="45764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49702" y="2505075"/>
            <a:ext cx="457645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25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616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968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489" y="457200"/>
            <a:ext cx="347194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7" y="987483"/>
            <a:ext cx="544969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489" y="2057400"/>
            <a:ext cx="347194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2946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489" y="457200"/>
            <a:ext cx="347194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6477" y="987483"/>
            <a:ext cx="544969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489" y="2057400"/>
            <a:ext cx="347194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545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421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03595" y="365125"/>
            <a:ext cx="232116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0086" y="365125"/>
            <a:ext cx="6828944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108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43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5624" y="1122363"/>
            <a:ext cx="807362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624" y="3602038"/>
            <a:ext cx="807362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9649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83774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482" y="1709788"/>
            <a:ext cx="928467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4482" y="4589513"/>
            <a:ext cx="928467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57523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093" y="1825625"/>
            <a:ext cx="457505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9699" y="1825625"/>
            <a:ext cx="457505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71810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504" y="365129"/>
            <a:ext cx="928467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1486" y="1681163"/>
            <a:ext cx="45540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1486" y="2505075"/>
            <a:ext cx="455403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49702" y="1681163"/>
            <a:ext cx="45764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49702" y="2505075"/>
            <a:ext cx="457645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28768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90980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9967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489" y="457200"/>
            <a:ext cx="347194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7" y="987475"/>
            <a:ext cx="544969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489" y="2057400"/>
            <a:ext cx="347194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3599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489" y="457200"/>
            <a:ext cx="347194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6477" y="987475"/>
            <a:ext cx="5449699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489" y="2057400"/>
            <a:ext cx="347194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8896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2622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03595" y="365125"/>
            <a:ext cx="232116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0086" y="365125"/>
            <a:ext cx="6828944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5775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784114"/>
      </p:ext>
    </p:extLst>
  </p:cSld>
  <p:clrMapOvr>
    <a:masterClrMapping/>
  </p:clrMapOvr>
  <p:transition spd="slow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pPr>
                <a:defRPr/>
              </a:pPr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8893"/>
      </p:ext>
    </p:extLst>
  </p:cSld>
  <p:clrMapOvr>
    <a:masterClrMapping/>
  </p:clrMapOvr>
  <p:transition spd="slow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pPr>
                <a:defRPr/>
              </a:pPr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32445"/>
      </p:ext>
    </p:extLst>
  </p:cSld>
  <p:clrMapOvr>
    <a:masterClrMapping/>
  </p:clrMapOvr>
  <p:transition spd="slow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563349"/>
      </p:ext>
    </p:extLst>
  </p:cSld>
  <p:clrMapOvr>
    <a:masterClrMapping/>
  </p:clrMapOvr>
  <p:transition spd="slow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7364" y="2130506"/>
            <a:ext cx="915011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4742" y="3886200"/>
            <a:ext cx="753538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51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5480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348" y="4406981"/>
            <a:ext cx="915011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0348" y="2906713"/>
            <a:ext cx="915011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8009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8257" y="1600206"/>
            <a:ext cx="475447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2126" y="1600206"/>
            <a:ext cx="475447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757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257" y="1535113"/>
            <a:ext cx="47563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8257" y="2174875"/>
            <a:ext cx="475634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8416" y="1535113"/>
            <a:ext cx="47582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8416" y="2174875"/>
            <a:ext cx="47582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2640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42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245" y="273050"/>
            <a:ext cx="354155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772" y="273115"/>
            <a:ext cx="601784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245" y="1435103"/>
            <a:ext cx="354155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094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245" y="273050"/>
            <a:ext cx="354155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781" y="273131"/>
            <a:ext cx="601784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245" y="1435103"/>
            <a:ext cx="354155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587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9998" y="4800600"/>
            <a:ext cx="64589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09998" y="612775"/>
            <a:ext cx="64589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9998" y="5367338"/>
            <a:ext cx="64589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022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8248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4535" y="274719"/>
            <a:ext cx="2422089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8242" y="274719"/>
            <a:ext cx="708685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8676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7364" y="2130475"/>
            <a:ext cx="915011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4734" y="3886200"/>
            <a:ext cx="753538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662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884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348" y="4406950"/>
            <a:ext cx="915011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0348" y="2906713"/>
            <a:ext cx="915011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157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8248" y="1600206"/>
            <a:ext cx="475447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2126" y="1600206"/>
            <a:ext cx="475447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984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254" y="1535113"/>
            <a:ext cx="475633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8254" y="2174875"/>
            <a:ext cx="475633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8410" y="1535113"/>
            <a:ext cx="47582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8410" y="2174875"/>
            <a:ext cx="47582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081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9989" y="4800600"/>
            <a:ext cx="64589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09989" y="612775"/>
            <a:ext cx="64589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9989" y="5367338"/>
            <a:ext cx="64589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397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8306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246" y="273050"/>
            <a:ext cx="354155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759" y="273100"/>
            <a:ext cx="60178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246" y="1435103"/>
            <a:ext cx="354155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2372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9989" y="4800600"/>
            <a:ext cx="64589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09989" y="612775"/>
            <a:ext cx="64589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9989" y="5367338"/>
            <a:ext cx="64589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4380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481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4519" y="274688"/>
            <a:ext cx="2422089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8242" y="274688"/>
            <a:ext cx="708685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472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7374" y="2130461"/>
            <a:ext cx="9150113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4730" y="3886200"/>
            <a:ext cx="75353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C5E3DA-F111-40B8-B8D2-4043EEFD15F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34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65E0DE-0003-4F33-95B1-F0A4DA4171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162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360" y="4406936"/>
            <a:ext cx="9150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0360" y="2906713"/>
            <a:ext cx="91501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FF89F-40A9-44B4-B8A7-03599DEC1B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1529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8243" y="1600206"/>
            <a:ext cx="475447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2129" y="1600206"/>
            <a:ext cx="475447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6EC237-F86E-44C8-A4D5-D8FC4F9A4F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667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8255" y="274638"/>
            <a:ext cx="968835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255" y="1600206"/>
            <a:ext cx="968835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8248" y="6356415"/>
            <a:ext cx="2511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78006" y="6356415"/>
            <a:ext cx="3408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14813" y="6356415"/>
            <a:ext cx="2511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8249" y="274638"/>
            <a:ext cx="968835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249" y="1600206"/>
            <a:ext cx="968835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8248" y="6356400"/>
            <a:ext cx="2511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78000" y="6356400"/>
            <a:ext cx="3408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14806" y="6356400"/>
            <a:ext cx="2511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6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8246" y="274638"/>
            <a:ext cx="968835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8246" y="1600206"/>
            <a:ext cx="96883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8249" y="6245225"/>
            <a:ext cx="2511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78002" y="6245225"/>
            <a:ext cx="340886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14805" y="6245225"/>
            <a:ext cx="2511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799BEF-32DC-469C-A525-5D53CD096A7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4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09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8255" y="274638"/>
            <a:ext cx="968835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255" y="1600206"/>
            <a:ext cx="968835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8248" y="6356415"/>
            <a:ext cx="2511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78006" y="6356415"/>
            <a:ext cx="3408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14813" y="6356415"/>
            <a:ext cx="2511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5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8255" y="274638"/>
            <a:ext cx="968835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255" y="1600206"/>
            <a:ext cx="968835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8248" y="6356413"/>
            <a:ext cx="2511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78006" y="6356413"/>
            <a:ext cx="3408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14813" y="6356413"/>
            <a:ext cx="2511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6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0096" y="365129"/>
            <a:ext cx="92846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096" y="1825625"/>
            <a:ext cx="92846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0101" y="6356414"/>
            <a:ext cx="2422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5866" y="6356414"/>
            <a:ext cx="363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02686" y="6356414"/>
            <a:ext cx="2422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55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0096" y="365129"/>
            <a:ext cx="92846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096" y="1825625"/>
            <a:ext cx="92846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0101" y="6356408"/>
            <a:ext cx="2422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5866" y="6356408"/>
            <a:ext cx="363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02686" y="6356408"/>
            <a:ext cx="2422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2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19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24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67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8255" y="274638"/>
            <a:ext cx="968835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255" y="1600206"/>
            <a:ext cx="968835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8257" y="6356431"/>
            <a:ext cx="2511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78015" y="6356431"/>
            <a:ext cx="3408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14813" y="6356431"/>
            <a:ext cx="2511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34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8.jpe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9" y="3200400"/>
            <a:ext cx="3352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Lego 9090 - Đồ chơi Lego Education 90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432" y="353291"/>
            <a:ext cx="6477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09811" y="6164797"/>
            <a:ext cx="43538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Đồ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lê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–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gô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58425" y="152400"/>
            <a:ext cx="3238500" cy="685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Algerian" pitchFamily="82" charset="0"/>
              </a:rPr>
              <a:t>KHỞI</a:t>
            </a:r>
            <a:r>
              <a:rPr lang="en-US" sz="4000" dirty="0" smtClean="0">
                <a:latin typeface="Algerian" pitchFamily="82" charset="0"/>
              </a:rPr>
              <a:t> </a:t>
            </a:r>
            <a:r>
              <a:rPr lang="en-US" sz="4000" dirty="0" err="1" smtClean="0">
                <a:latin typeface="Algerian" pitchFamily="82" charset="0"/>
              </a:rPr>
              <a:t>ĐỘNG</a:t>
            </a:r>
            <a:endParaRPr lang="en-US" sz="4000" dirty="0">
              <a:latin typeface="Algerian" pitchFamily="8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15961" y="1361464"/>
            <a:ext cx="2723871" cy="1600200"/>
            <a:chOff x="4055774" y="838200"/>
            <a:chExt cx="2723871" cy="1600200"/>
          </a:xfrm>
        </p:grpSpPr>
        <p:sp>
          <p:nvSpPr>
            <p:cNvPr id="8" name="Oval Callout 7"/>
            <p:cNvSpPr/>
            <p:nvPr/>
          </p:nvSpPr>
          <p:spPr>
            <a:xfrm>
              <a:off x="4055774" y="838200"/>
              <a:ext cx="2723871" cy="1600200"/>
            </a:xfrm>
            <a:prstGeom prst="wedgeEllipseCallout">
              <a:avLst>
                <a:gd name="adj1" fmla="val -29188"/>
                <a:gd name="adj2" fmla="val 65097"/>
              </a:avLst>
            </a:prstGeom>
            <a:solidFill>
              <a:srgbClr val="EEFA54"/>
            </a:solidFill>
            <a:ln>
              <a:solidFill>
                <a:srgbClr val="EEFA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468382" y="1295400"/>
              <a:ext cx="215956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 err="1" smtClean="0">
                  <a:ln w="12700">
                    <a:solidFill>
                      <a:srgbClr val="FF0000"/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 smtClean="0">
                  <a:ln w="12700">
                    <a:solidFill>
                      <a:srgbClr val="FF0000"/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n w="12700">
                    <a:solidFill>
                      <a:srgbClr val="FF0000"/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600" b="1" dirty="0" smtClean="0">
                  <a:ln w="12700">
                    <a:solidFill>
                      <a:srgbClr val="FF0000"/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n w="12700">
                    <a:solidFill>
                      <a:srgbClr val="FF0000"/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 smtClean="0">
                  <a:ln w="12700">
                    <a:solidFill>
                      <a:srgbClr val="FF0000"/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6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42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20019" y="2514600"/>
            <a:ext cx="7772400" cy="13805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Luyện</a:t>
            </a:r>
            <a:r>
              <a:rPr lang="en-US" sz="5400" b="1" dirty="0" smtClean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tập</a:t>
            </a:r>
            <a:r>
              <a:rPr lang="en-US" sz="5400" b="1" dirty="0" smtClean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theo</a:t>
            </a:r>
            <a:r>
              <a:rPr lang="en-US" sz="5400" b="1" dirty="0" smtClean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văn</a:t>
            </a:r>
            <a:r>
              <a:rPr lang="en-US" sz="5400" b="1" dirty="0" smtClean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bản</a:t>
            </a:r>
            <a:r>
              <a:rPr lang="en-US" sz="5400" b="1" dirty="0" smtClean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đọc</a:t>
            </a:r>
            <a:endParaRPr lang="en-US" sz="5400" b="1" dirty="0">
              <a:ln w="1905"/>
              <a:solidFill>
                <a:schemeClr val="accent1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146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72438" y="1426458"/>
            <a:ext cx="6569427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625521" y="3909575"/>
            <a:ext cx="5966698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1155" y="2360712"/>
            <a:ext cx="5841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91619" y="4734580"/>
            <a:ext cx="4700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369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41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18333" y="0"/>
            <a:ext cx="10832119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67262" y="-14642"/>
            <a:ext cx="10832117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11167" y="3429000"/>
            <a:ext cx="8337704" cy="1383665"/>
            <a:chOff x="2052684" y="2617912"/>
            <a:chExt cx="5768788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57479" y="2772823"/>
              <a:ext cx="5121462" cy="65335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86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 là lê-gô</a:t>
              </a: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869846" y="3614125"/>
            <a:ext cx="127873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1023945" y="3735310"/>
            <a:ext cx="100297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87" y="3271097"/>
            <a:ext cx="1250881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17084" y="3338632"/>
            <a:ext cx="854297" cy="1232025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algn="ctr"/>
            <a:r>
              <a:rPr lang="en-US" sz="3125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125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295" b="1" dirty="0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" y="6629400"/>
            <a:ext cx="10764838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7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5621" y="86738"/>
            <a:ext cx="3178360" cy="2347440"/>
            <a:chOff x="502265" y="86738"/>
            <a:chExt cx="3157268" cy="234744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65" y="86738"/>
              <a:ext cx="3157268" cy="234744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80739" y="1143006"/>
              <a:ext cx="2393407" cy="58262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60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C0504D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27957" y="2468814"/>
            <a:ext cx="5029199" cy="2971800"/>
            <a:chOff x="2944019" y="3200400"/>
            <a:chExt cx="5029200" cy="2971800"/>
          </a:xfrm>
        </p:grpSpPr>
        <p:sp>
          <p:nvSpPr>
            <p:cNvPr id="2" name="Cloud 1"/>
            <p:cNvSpPr/>
            <p:nvPr/>
          </p:nvSpPr>
          <p:spPr>
            <a:xfrm>
              <a:off x="2944019" y="3200400"/>
              <a:ext cx="5029200" cy="2971800"/>
            </a:xfrm>
            <a:prstGeom prst="cloud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12378" y="4270801"/>
              <a:ext cx="469248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err="1" smtClean="0">
                  <a:ln w="19050">
                    <a:solidFill>
                      <a:srgbClr val="1F497D">
                        <a:tint val="1000"/>
                      </a:srgbClr>
                    </a:solidFill>
                    <a:prstDash val="solid"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Đồ</a:t>
              </a:r>
              <a:r>
                <a:rPr lang="en-US" sz="4800" b="1" dirty="0" smtClean="0">
                  <a:ln w="19050">
                    <a:solidFill>
                      <a:srgbClr val="1F497D">
                        <a:tint val="1000"/>
                      </a:srgbClr>
                    </a:solidFill>
                    <a:prstDash val="solid"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 </a:t>
              </a:r>
              <a:r>
                <a:rPr lang="en-US" sz="4800" b="1" dirty="0" err="1" smtClean="0">
                  <a:ln w="19050">
                    <a:solidFill>
                      <a:srgbClr val="1F497D">
                        <a:tint val="1000"/>
                      </a:srgbClr>
                    </a:solidFill>
                    <a:prstDash val="solid"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chơi</a:t>
              </a:r>
              <a:r>
                <a:rPr lang="en-US" sz="4800" b="1" dirty="0" smtClean="0">
                  <a:ln w="19050">
                    <a:solidFill>
                      <a:srgbClr val="1F497D">
                        <a:tint val="1000"/>
                      </a:srgbClr>
                    </a:solidFill>
                    <a:prstDash val="solid"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 </a:t>
              </a:r>
              <a:r>
                <a:rPr lang="en-US" sz="4800" b="1" dirty="0" err="1" smtClean="0">
                  <a:ln w="19050">
                    <a:solidFill>
                      <a:srgbClr val="1F497D">
                        <a:tint val="1000"/>
                      </a:srgbClr>
                    </a:solidFill>
                    <a:prstDash val="solid"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yêu</a:t>
              </a:r>
              <a:r>
                <a:rPr lang="en-US" sz="4800" b="1" dirty="0" smtClean="0">
                  <a:ln w="19050">
                    <a:solidFill>
                      <a:srgbClr val="1F497D">
                        <a:tint val="1000"/>
                      </a:srgbClr>
                    </a:solidFill>
                    <a:prstDash val="solid"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 </a:t>
              </a:r>
              <a:r>
                <a:rPr lang="en-US" sz="4800" b="1" dirty="0" err="1" smtClean="0">
                  <a:ln w="19050">
                    <a:solidFill>
                      <a:srgbClr val="1F497D">
                        <a:tint val="1000"/>
                      </a:srgbClr>
                    </a:solidFill>
                    <a:prstDash val="solid"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thích</a:t>
              </a:r>
              <a:endParaRPr lang="en-US" sz="48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5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823" y="2209812"/>
            <a:ext cx="10564019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HP001 4 hàng" pitchFamily="34" charset="0"/>
              </a:rPr>
              <a:t>   </a:t>
            </a:r>
            <a:r>
              <a:rPr lang="vi-VN" sz="2800" b="1" dirty="0" smtClean="0">
                <a:solidFill>
                  <a:prstClr val="black"/>
                </a:solidFill>
                <a:latin typeface="HP001 4 hàng" pitchFamily="34" charset="0"/>
              </a:rPr>
              <a:t>Tớ rất thích các đồ chơi truyền thống như diều, chong chóng,</a:t>
            </a:r>
            <a:r>
              <a:rPr lang="en-US" sz="28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vi-VN" sz="2800" b="1" dirty="0" smtClean="0">
                <a:solidFill>
                  <a:prstClr val="black"/>
                </a:solidFill>
                <a:latin typeface="HP001 4 hàng" pitchFamily="34" charset="0"/>
              </a:rPr>
              <a:t>đèn ông sao. </a:t>
            </a:r>
            <a:r>
              <a:rPr lang="en-US" sz="2800" b="1" dirty="0" smtClean="0">
                <a:solidFill>
                  <a:prstClr val="black"/>
                </a:solidFill>
                <a:latin typeface="HP001 4 hàng" pitchFamily="34" charset="0"/>
              </a:rPr>
              <a:t>  </a:t>
            </a:r>
            <a:r>
              <a:rPr lang="vi-VN" sz="2800" b="1" dirty="0" smtClean="0">
                <a:solidFill>
                  <a:prstClr val="black"/>
                </a:solidFill>
                <a:latin typeface="HP001 4 hàng" pitchFamily="34" charset="0"/>
              </a:rPr>
              <a:t>Tớ cũng thích các đồ chơi hiện đại như lê-gô, ô tô điều khiển từ xa, siêu nhân. </a:t>
            </a:r>
            <a:r>
              <a:rPr lang="en-US" sz="2800" b="1" dirty="0" smtClean="0">
                <a:solidFill>
                  <a:prstClr val="black"/>
                </a:solidFill>
                <a:latin typeface="HP001 4 hàng" pitchFamily="34" charset="0"/>
              </a:rPr>
              <a:t>   </a:t>
            </a:r>
            <a:r>
              <a:rPr lang="vi-VN" sz="2800" b="1" dirty="0" smtClean="0">
                <a:solidFill>
                  <a:prstClr val="black"/>
                </a:solidFill>
                <a:latin typeface="HP001 4 hàng" pitchFamily="34" charset="0"/>
              </a:rPr>
              <a:t>Đồ chơi nào tớ cũng giữ gìn cẩn thận.</a:t>
            </a:r>
            <a:endParaRPr lang="en-US" sz="28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137010" y="1066800"/>
            <a:ext cx="5139507" cy="838200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Đồ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thích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7373" y="76218"/>
            <a:ext cx="276104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D7F5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 smtClean="0">
                <a:solidFill>
                  <a:srgbClr val="C0D7F5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2087" y="2357750"/>
            <a:ext cx="34242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2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5932" y="2967350"/>
            <a:ext cx="34242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4202930" y="3581406"/>
            <a:ext cx="34242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1115223" y="4572000"/>
            <a:ext cx="2667001" cy="1524000"/>
          </a:xfrm>
          <a:prstGeom prst="cloudCallout">
            <a:avLst>
              <a:gd name="adj1" fmla="val 30019"/>
              <a:gd name="adj2" fmla="val 5795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6144423" y="4572000"/>
            <a:ext cx="2667001" cy="1524000"/>
          </a:xfrm>
          <a:prstGeom prst="cloudCallout">
            <a:avLst>
              <a:gd name="adj1" fmla="val -20890"/>
              <a:gd name="adj2" fmla="val 6522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6123564" y="4572000"/>
            <a:ext cx="2667001" cy="1524000"/>
          </a:xfrm>
          <a:prstGeom prst="cloudCallout">
            <a:avLst>
              <a:gd name="adj1" fmla="val -20890"/>
              <a:gd name="adj2" fmla="val 6522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810427" y="2819400"/>
            <a:ext cx="30480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53427" y="3429000"/>
            <a:ext cx="30480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20425" y="4068312"/>
            <a:ext cx="30480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450346" y="2812473"/>
            <a:ext cx="17702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031747" y="2812473"/>
            <a:ext cx="17702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049424" y="34290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479545" y="3429000"/>
            <a:ext cx="4748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77024" y="4068312"/>
            <a:ext cx="8381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692235" y="4068319"/>
            <a:ext cx="104298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1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626" y="968405"/>
            <a:ext cx="1027901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smtClean="0">
                <a:solidFill>
                  <a:srgbClr val="4F81BD">
                    <a:lumMod val="75000"/>
                  </a:srgbClr>
                </a:solidFill>
                <a:latin typeface="HP001 4 hàng" pitchFamily="34" charset="0"/>
              </a:rPr>
              <a:t>ǮǮǮǮǮǮǮǮǮǮǮǮǮǮǮǮǮǮǮǮǮǮǮǮǮǮǮǮǮǮǮǮǮǮǮǮǮǮǮǮǮǮǮǮǮǮǮǮǮǮǮǮǮǮǮǮǮǮǮǮǮǮǮǮǮǮǮǮǮǮǮǮǮǮǮǮǮǮǮǮǮǮǮǮǮǮǮǮǮǮǮǮǮǮǮǮǮǮǮǮǮǮǮǮǮǮǮǮǮǮǮǮ</a:t>
            </a:r>
            <a:endParaRPr lang="en-US" sz="3400" b="1" dirty="0">
              <a:solidFill>
                <a:srgbClr val="4F81BD">
                  <a:lumMod val="75000"/>
                </a:srgbClr>
              </a:solidFill>
              <a:latin typeface="HP001 4 hàng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6220" y="1270241"/>
            <a:ext cx="767090" cy="4823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4 ô</a:t>
            </a:r>
            <a:endParaRPr lang="en-US" sz="2400" i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9497" y="1905016"/>
            <a:ext cx="767090" cy="4823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ô</a:t>
            </a:r>
            <a:endParaRPr lang="en-US" sz="2400" i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06" y="1981209"/>
            <a:ext cx="958863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b="1" dirty="0">
                <a:solidFill>
                  <a:prstClr val="black"/>
                </a:solidFill>
                <a:latin typeface="HP001 4 hàng" pitchFamily="34" charset="0"/>
              </a:rPr>
              <a:t>Tớ rất thích các đồ chơi truyền thống như diều,</a:t>
            </a:r>
            <a:endParaRPr lang="en-US" sz="34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26918" y="1295416"/>
            <a:ext cx="35682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Đồ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yêu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thích</a:t>
            </a:r>
            <a:endParaRPr lang="en-US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2652" y="2667009"/>
            <a:ext cx="982037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b="1" dirty="0">
                <a:solidFill>
                  <a:prstClr val="black"/>
                </a:solidFill>
                <a:latin typeface="HP001 4 hàng" pitchFamily="34" charset="0"/>
              </a:rPr>
              <a:t>chong chóng,</a:t>
            </a:r>
            <a:r>
              <a:rPr lang="en-US" sz="34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vi-VN" sz="3400" b="1" dirty="0">
                <a:solidFill>
                  <a:prstClr val="black"/>
                </a:solidFill>
                <a:latin typeface="HP001 4 hàng" pitchFamily="34" charset="0"/>
              </a:rPr>
              <a:t>đèn ông sao. </a:t>
            </a:r>
            <a:r>
              <a:rPr lang="en-US" sz="34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vi-VN" sz="3400" b="1" dirty="0" smtClean="0">
                <a:solidFill>
                  <a:prstClr val="black"/>
                </a:solidFill>
                <a:latin typeface="HP001 4 hàng" pitchFamily="34" charset="0"/>
              </a:rPr>
              <a:t>Tớ </a:t>
            </a:r>
            <a:r>
              <a:rPr lang="vi-VN" sz="3400" b="1" dirty="0">
                <a:solidFill>
                  <a:prstClr val="black"/>
                </a:solidFill>
                <a:latin typeface="HP001 4 hàng" pitchFamily="34" charset="0"/>
              </a:rPr>
              <a:t>cũng </a:t>
            </a:r>
            <a:r>
              <a:rPr lang="vi-VN" sz="3400" b="1" dirty="0" smtClean="0">
                <a:solidFill>
                  <a:prstClr val="black"/>
                </a:solidFill>
                <a:latin typeface="HP001 4 hàng" pitchFamily="34" charset="0"/>
              </a:rPr>
              <a:t>thích </a:t>
            </a:r>
            <a:r>
              <a:rPr lang="vi-VN" sz="3400" b="1" dirty="0">
                <a:solidFill>
                  <a:prstClr val="black"/>
                </a:solidFill>
                <a:latin typeface="HP001 4 hàng" pitchFamily="34" charset="0"/>
              </a:rPr>
              <a:t>các đồ </a:t>
            </a:r>
            <a:endParaRPr lang="en-US" sz="34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2561" y="3352807"/>
            <a:ext cx="963095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 b="1" dirty="0">
                <a:solidFill>
                  <a:prstClr val="black"/>
                </a:solidFill>
                <a:latin typeface="HP001 4 hàng" pitchFamily="34" charset="0"/>
              </a:rPr>
              <a:t>chơi hiện đại như lê-gô, ô tô </a:t>
            </a:r>
            <a:r>
              <a:rPr lang="vi-VN" sz="3400" b="1" dirty="0" smtClean="0">
                <a:solidFill>
                  <a:prstClr val="black"/>
                </a:solidFill>
                <a:latin typeface="HP001 4 hàng" pitchFamily="34" charset="0"/>
              </a:rPr>
              <a:t>điều</a:t>
            </a:r>
            <a:r>
              <a:rPr lang="en-US" sz="34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itchFamily="34" charset="0"/>
              </a:rPr>
              <a:t>khiển</a:t>
            </a:r>
            <a:r>
              <a:rPr lang="en-US" sz="34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itchFamily="34" charset="0"/>
              </a:rPr>
              <a:t>từ</a:t>
            </a:r>
            <a:r>
              <a:rPr lang="en-US" sz="34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itchFamily="34" charset="0"/>
              </a:rPr>
              <a:t>xa</a:t>
            </a:r>
            <a:r>
              <a:rPr lang="en-US" sz="3400" b="1" dirty="0" smtClean="0">
                <a:solidFill>
                  <a:prstClr val="black"/>
                </a:solidFill>
                <a:latin typeface="HP001 4 hàng" pitchFamily="34" charset="0"/>
              </a:rPr>
              <a:t>,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itchFamily="34" charset="0"/>
              </a:rPr>
              <a:t>siêu</a:t>
            </a:r>
            <a:endParaRPr lang="en-US" sz="34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0064" y="4072656"/>
            <a:ext cx="865627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 b="1" dirty="0" smtClean="0">
                <a:solidFill>
                  <a:prstClr val="black"/>
                </a:solidFill>
                <a:latin typeface="HP001 4 hàng" pitchFamily="34" charset="0"/>
              </a:rPr>
              <a:t>nhân</a:t>
            </a:r>
            <a:r>
              <a:rPr lang="vi-VN" sz="3400" b="1" dirty="0">
                <a:solidFill>
                  <a:prstClr val="black"/>
                </a:solidFill>
                <a:latin typeface="HP001 4 hàng" pitchFamily="34" charset="0"/>
              </a:rPr>
              <a:t>. </a:t>
            </a:r>
            <a:r>
              <a:rPr lang="vi-VN" sz="3400" b="1" dirty="0" smtClean="0">
                <a:solidFill>
                  <a:prstClr val="black"/>
                </a:solidFill>
                <a:latin typeface="HP001 4 hàng" pitchFamily="34" charset="0"/>
              </a:rPr>
              <a:t>Đồ </a:t>
            </a:r>
            <a:r>
              <a:rPr lang="vi-VN" sz="3400" b="1" dirty="0">
                <a:solidFill>
                  <a:prstClr val="black"/>
                </a:solidFill>
                <a:latin typeface="HP001 4 hàng" pitchFamily="34" charset="0"/>
              </a:rPr>
              <a:t>chơi nào tớ </a:t>
            </a:r>
            <a:r>
              <a:rPr lang="vi-VN" sz="3400" b="1" dirty="0" smtClean="0">
                <a:solidFill>
                  <a:prstClr val="black"/>
                </a:solidFill>
                <a:latin typeface="HP001 4 hàng" pitchFamily="34" charset="0"/>
              </a:rPr>
              <a:t>cũng</a:t>
            </a:r>
            <a:r>
              <a:rPr lang="en-US" sz="34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vi-VN" sz="3400" b="1" dirty="0">
                <a:solidFill>
                  <a:prstClr val="black"/>
                </a:solidFill>
                <a:latin typeface="HP001 4 hàng" pitchFamily="34" charset="0"/>
              </a:rPr>
              <a:t>giữ gìn cẩn thận</a:t>
            </a:r>
            <a:r>
              <a:rPr lang="vi-VN" sz="3400" b="1" dirty="0" smtClean="0">
                <a:solidFill>
                  <a:prstClr val="black"/>
                </a:solidFill>
                <a:latin typeface="HP001 4 hàng" pitchFamily="34" charset="0"/>
              </a:rPr>
              <a:t>.</a:t>
            </a:r>
            <a:endParaRPr lang="en-US" sz="34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4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0026" y="533400"/>
            <a:ext cx="602753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029627" y="1828800"/>
            <a:ext cx="7619999" cy="2308324"/>
            <a:chOff x="2029619" y="1828800"/>
            <a:chExt cx="7620000" cy="2308324"/>
          </a:xfrm>
        </p:grpSpPr>
        <p:sp>
          <p:nvSpPr>
            <p:cNvPr id="3" name="TextBox 2"/>
            <p:cNvSpPr txBox="1"/>
            <p:nvPr/>
          </p:nvSpPr>
          <p:spPr>
            <a:xfrm>
              <a:off x="2029619" y="1828800"/>
              <a:ext cx="76200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Tx/>
                <a:buAutoNum type="alphaLcPeriod"/>
              </a:pP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Dù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   ả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iêng</a:t>
              </a:r>
              <a:endPara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Lòng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vẫn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vững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kiềng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chân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eriod" startAt="2"/>
              </a:pP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ười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ọc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eriod" startAt="2"/>
              </a:pP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cậu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    ó          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iêng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chỗ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đá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629819" y="1905000"/>
              <a:ext cx="457200" cy="4572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0619" y="2971800"/>
              <a:ext cx="457200" cy="4572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382419" y="2971800"/>
              <a:ext cx="457200" cy="4572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849019" y="3581400"/>
              <a:ext cx="457200" cy="4572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11019" y="3581400"/>
              <a:ext cx="457200" cy="4572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49019" y="1905000"/>
              <a:ext cx="457200" cy="4572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629824" y="1905000"/>
            <a:ext cx="457199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72519" y="2971800"/>
            <a:ext cx="5334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82424" y="2971800"/>
            <a:ext cx="457199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49024" y="3581400"/>
            <a:ext cx="457199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11027" y="3581400"/>
            <a:ext cx="6858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72819" y="1905000"/>
            <a:ext cx="6096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96227" y="4572015"/>
            <a:ext cx="4959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3a</a:t>
            </a: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962825" y="5562600"/>
            <a:ext cx="8887619" cy="533400"/>
            <a:chOff x="962819" y="5562600"/>
            <a:chExt cx="8887619" cy="533400"/>
          </a:xfrm>
        </p:grpSpPr>
        <p:sp>
          <p:nvSpPr>
            <p:cNvPr id="21" name="Rectangle 20"/>
            <p:cNvSpPr/>
            <p:nvPr/>
          </p:nvSpPr>
          <p:spPr>
            <a:xfrm>
              <a:off x="1343819" y="5634335"/>
              <a:ext cx="85066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ung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     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     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ung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sức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            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ong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     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óng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              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ong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xanh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62819" y="5562600"/>
              <a:ext cx="533400" cy="4572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867819" y="5562600"/>
              <a:ext cx="533400" cy="4572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49019" y="5562600"/>
              <a:ext cx="533400" cy="4572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92019" y="5562600"/>
              <a:ext cx="533400" cy="4572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668419" y="5562600"/>
              <a:ext cx="533400" cy="4572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962820" y="5562600"/>
            <a:ext cx="5334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867822" y="5562600"/>
            <a:ext cx="5334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49022" y="5562600"/>
            <a:ext cx="5334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92022" y="5562600"/>
            <a:ext cx="5334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668422" y="5562600"/>
            <a:ext cx="5334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05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05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7020" y="312180"/>
            <a:ext cx="3200401" cy="2354820"/>
            <a:chOff x="-27781" y="-76200"/>
            <a:chExt cx="3694224" cy="272844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781" y="-76200"/>
              <a:ext cx="3694224" cy="272844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10420" y="1093773"/>
              <a:ext cx="1981200" cy="58262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prstTxWarp prst="textArchDow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6000" b="1" dirty="0" err="1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C0504D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60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C0504D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C0504D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343825" y="4391891"/>
            <a:ext cx="7903747" cy="35858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4BACC6">
                    <a:lumMod val="75000"/>
                  </a:srgbClr>
                </a:solidFill>
              </a:rPr>
              <a:t>Từ</a:t>
            </a:r>
            <a:r>
              <a:rPr lang="en-US" sz="5400" b="1" dirty="0" smtClean="0">
                <a:ln w="11430"/>
                <a:solidFill>
                  <a:srgbClr val="4BACC6">
                    <a:lumMod val="75000"/>
                  </a:srgbClr>
                </a:solidFill>
              </a:rPr>
              <a:t> </a:t>
            </a:r>
            <a:r>
              <a:rPr lang="en-US" sz="5400" b="1" dirty="0" err="1" smtClean="0">
                <a:ln w="11430"/>
                <a:solidFill>
                  <a:srgbClr val="4BACC6">
                    <a:lumMod val="75000"/>
                  </a:srgbClr>
                </a:solidFill>
              </a:rPr>
              <a:t>ngữ</a:t>
            </a:r>
            <a:r>
              <a:rPr lang="en-US" sz="5400" b="1" dirty="0" smtClean="0">
                <a:ln w="11430"/>
                <a:solidFill>
                  <a:srgbClr val="4BACC6">
                    <a:lumMod val="75000"/>
                  </a:srgbClr>
                </a:solidFill>
              </a:rPr>
              <a:t> </a:t>
            </a:r>
            <a:r>
              <a:rPr lang="en-US" sz="5400" b="1" dirty="0" err="1" smtClean="0">
                <a:ln w="11430"/>
                <a:solidFill>
                  <a:srgbClr val="4BACC6">
                    <a:lumMod val="75000"/>
                  </a:srgbClr>
                </a:solidFill>
              </a:rPr>
              <a:t>chỉ</a:t>
            </a:r>
            <a:r>
              <a:rPr lang="en-US" sz="5400" b="1" dirty="0" smtClean="0">
                <a:ln w="11430"/>
                <a:solidFill>
                  <a:srgbClr val="4BACC6">
                    <a:lumMod val="75000"/>
                  </a:srgbClr>
                </a:solidFill>
              </a:rPr>
              <a:t> </a:t>
            </a:r>
            <a:r>
              <a:rPr lang="en-US" sz="5400" b="1" dirty="0" err="1" smtClean="0">
                <a:ln w="11430"/>
                <a:solidFill>
                  <a:srgbClr val="4BACC6">
                    <a:lumMod val="75000"/>
                  </a:srgbClr>
                </a:solidFill>
              </a:rPr>
              <a:t>sự</a:t>
            </a:r>
            <a:r>
              <a:rPr lang="en-US" sz="5400" b="1" dirty="0" smtClean="0">
                <a:ln w="11430"/>
                <a:solidFill>
                  <a:srgbClr val="4BACC6">
                    <a:lumMod val="75000"/>
                  </a:srgbClr>
                </a:solidFill>
              </a:rPr>
              <a:t> </a:t>
            </a:r>
            <a:r>
              <a:rPr lang="en-US" sz="5400" b="1" dirty="0" err="1" smtClean="0">
                <a:ln w="11430"/>
                <a:solidFill>
                  <a:srgbClr val="4BACC6">
                    <a:lumMod val="75000"/>
                  </a:srgbClr>
                </a:solidFill>
              </a:rPr>
              <a:t>vật</a:t>
            </a:r>
            <a:r>
              <a:rPr lang="en-US" sz="5400" b="1" dirty="0" smtClean="0">
                <a:ln w="11430"/>
                <a:solidFill>
                  <a:srgbClr val="4BACC6">
                    <a:lumMod val="75000"/>
                  </a:srgbClr>
                </a:solidFill>
              </a:rPr>
              <a:t>, </a:t>
            </a:r>
            <a:r>
              <a:rPr lang="en-US" sz="5400" b="1" dirty="0" err="1" smtClean="0">
                <a:ln w="11430"/>
                <a:solidFill>
                  <a:srgbClr val="4BACC6">
                    <a:lumMod val="75000"/>
                  </a:srgbClr>
                </a:solidFill>
              </a:rPr>
              <a:t>đặc</a:t>
            </a:r>
            <a:r>
              <a:rPr lang="en-US" sz="5400" b="1" dirty="0" smtClean="0">
                <a:ln w="11430"/>
                <a:solidFill>
                  <a:srgbClr val="4BACC6">
                    <a:lumMod val="75000"/>
                  </a:srgbClr>
                </a:solidFill>
              </a:rPr>
              <a:t> </a:t>
            </a:r>
            <a:r>
              <a:rPr lang="en-US" sz="5400" b="1" dirty="0" err="1" smtClean="0">
                <a:ln w="11430"/>
                <a:solidFill>
                  <a:srgbClr val="4BACC6">
                    <a:lumMod val="75000"/>
                  </a:srgbClr>
                </a:solidFill>
              </a:rPr>
              <a:t>điểm</a:t>
            </a:r>
            <a:r>
              <a:rPr lang="en-US" sz="5400" b="1" dirty="0" smtClean="0">
                <a:ln w="11430"/>
                <a:solidFill>
                  <a:srgbClr val="4BACC6">
                    <a:lumMod val="75000"/>
                  </a:srgbClr>
                </a:solidFill>
              </a:rPr>
              <a:t>. 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4BACC6">
                    <a:lumMod val="75000"/>
                  </a:srgbClr>
                </a:solidFill>
              </a:rPr>
              <a:t>Câu</a:t>
            </a:r>
            <a:r>
              <a:rPr lang="en-US" sz="5400" b="1" dirty="0" smtClean="0">
                <a:ln w="11430"/>
                <a:solidFill>
                  <a:srgbClr val="4BACC6">
                    <a:lumMod val="75000"/>
                  </a:srgbClr>
                </a:solidFill>
              </a:rPr>
              <a:t> </a:t>
            </a:r>
            <a:r>
              <a:rPr lang="en-US" sz="5400" b="1" dirty="0" err="1" smtClean="0">
                <a:ln w="11430"/>
                <a:solidFill>
                  <a:srgbClr val="4BACC6">
                    <a:lumMod val="75000"/>
                  </a:srgbClr>
                </a:solidFill>
              </a:rPr>
              <a:t>nêu</a:t>
            </a:r>
            <a:r>
              <a:rPr lang="en-US" sz="5400" b="1" dirty="0" smtClean="0">
                <a:ln w="11430"/>
                <a:solidFill>
                  <a:srgbClr val="4BACC6">
                    <a:lumMod val="75000"/>
                  </a:srgbClr>
                </a:solidFill>
              </a:rPr>
              <a:t> </a:t>
            </a:r>
            <a:r>
              <a:rPr lang="en-US" sz="5400" b="1" dirty="0" err="1" smtClean="0">
                <a:ln w="11430"/>
                <a:solidFill>
                  <a:srgbClr val="4BACC6">
                    <a:lumMod val="75000"/>
                  </a:srgbClr>
                </a:solidFill>
              </a:rPr>
              <a:t>đặc</a:t>
            </a:r>
            <a:r>
              <a:rPr lang="en-US" sz="5400" b="1" dirty="0" smtClean="0">
                <a:ln w="11430"/>
                <a:solidFill>
                  <a:srgbClr val="4BACC6">
                    <a:lumMod val="75000"/>
                  </a:srgbClr>
                </a:solidFill>
              </a:rPr>
              <a:t> </a:t>
            </a:r>
            <a:r>
              <a:rPr lang="en-US" sz="5400" b="1" dirty="0" err="1" smtClean="0">
                <a:ln w="11430"/>
                <a:solidFill>
                  <a:srgbClr val="4BACC6">
                    <a:lumMod val="75000"/>
                  </a:srgbClr>
                </a:solidFill>
              </a:rPr>
              <a:t>điểm</a:t>
            </a:r>
            <a:r>
              <a:rPr lang="en-US" sz="5400" b="1" dirty="0" smtClean="0">
                <a:ln w="11430"/>
                <a:solidFill>
                  <a:srgbClr val="4BACC6">
                    <a:lumMod val="75000"/>
                  </a:srgbClr>
                </a:solidFill>
              </a:rPr>
              <a:t>.</a:t>
            </a:r>
            <a:endParaRPr lang="en-US" sz="5400" b="1" dirty="0">
              <a:ln w="11430"/>
              <a:solidFill>
                <a:srgbClr val="4BAC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110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18329" y="0"/>
            <a:ext cx="10832119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67257" y="-14642"/>
            <a:ext cx="10832117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11167" y="3429000"/>
            <a:ext cx="8337704" cy="1383665"/>
            <a:chOff x="2052684" y="2617912"/>
            <a:chExt cx="5768788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57479" y="2772823"/>
              <a:ext cx="5121462" cy="65335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86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 là lê-gô</a:t>
              </a: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869843" y="3614125"/>
            <a:ext cx="127873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1023949" y="3735310"/>
            <a:ext cx="100297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85" y="3271097"/>
            <a:ext cx="1250881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17096" y="3338632"/>
            <a:ext cx="854298" cy="1232025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algn="ctr"/>
            <a:r>
              <a:rPr lang="en-US" sz="3125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125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295" b="1" dirty="0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" y="6629400"/>
            <a:ext cx="10764838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8C13E76-542E-4992-9FF1-17780E999D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414" y="5638088"/>
            <a:ext cx="879459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6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091"/>
          <a:stretch/>
        </p:blipFill>
        <p:spPr>
          <a:xfrm>
            <a:off x="2104577" y="1789015"/>
            <a:ext cx="6478244" cy="3678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991" r="91471" b="62145"/>
          <a:stretch/>
        </p:blipFill>
        <p:spPr>
          <a:xfrm>
            <a:off x="339335" y="228600"/>
            <a:ext cx="775891" cy="7644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7621" y="238420"/>
            <a:ext cx="8991600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877220" y="1560410"/>
            <a:ext cx="1143000" cy="8382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39018" y="117496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953425" y="3313010"/>
            <a:ext cx="990601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86619" y="307996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648622" y="4684610"/>
            <a:ext cx="1143000" cy="3048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9419" y="468016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72819" y="5294225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355259" y="5037871"/>
            <a:ext cx="211832" cy="4639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087025" y="1636611"/>
            <a:ext cx="173110" cy="907473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44614" y="1225913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bay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590030" y="1405777"/>
            <a:ext cx="401997" cy="735523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230020" y="990615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62959" y="132736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6746805" y="1769302"/>
            <a:ext cx="921614" cy="62892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7820820" y="2398241"/>
            <a:ext cx="1066800" cy="145857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887619" y="216556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7820820" y="3310778"/>
            <a:ext cx="1066800" cy="23083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887619" y="3313016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714859" y="4550716"/>
            <a:ext cx="1953562" cy="974341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582819" y="407056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7048292" y="3628128"/>
            <a:ext cx="1534535" cy="720551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668418" y="5294225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39328" y="5467262"/>
            <a:ext cx="1776954" cy="1229663"/>
            <a:chOff x="339328" y="5467247"/>
            <a:chExt cx="1776954" cy="12296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619" y="5467247"/>
              <a:ext cx="1229663" cy="1229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339328" y="6248400"/>
              <a:ext cx="11621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Pop it</a:t>
              </a:r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239106" y="5467247"/>
            <a:ext cx="1934477" cy="1314654"/>
            <a:chOff x="2239097" y="5467247"/>
            <a:chExt cx="1934477" cy="131465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7548" y="5467247"/>
              <a:ext cx="1616026" cy="1314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2239097" y="6381690"/>
              <a:ext cx="11621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Slime</a:t>
              </a:r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230022" y="5485606"/>
            <a:ext cx="2164883" cy="1315304"/>
            <a:chOff x="5230019" y="5485606"/>
            <a:chExt cx="2164883" cy="1315304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708" y="5485606"/>
              <a:ext cx="1296194" cy="1296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5230019" y="6400800"/>
              <a:ext cx="11621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bi</a:t>
              </a:r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7" name="Oval 46"/>
          <p:cNvSpPr/>
          <p:nvPr/>
        </p:nvSpPr>
        <p:spPr>
          <a:xfrm>
            <a:off x="7668424" y="5867400"/>
            <a:ext cx="2944019" cy="781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01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/>
      <p:bldP spid="14" grpId="0"/>
      <p:bldP spid="15" grpId="0"/>
      <p:bldP spid="21" grpId="0"/>
      <p:bldP spid="24" grpId="0"/>
      <p:bldP spid="25" grpId="0"/>
      <p:bldP spid="30" grpId="0"/>
      <p:bldP spid="33" grpId="0"/>
      <p:bldP spid="36" grpId="0"/>
      <p:bldP spid="39" grpId="0"/>
      <p:bldP spid="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2991" r="91471" b="62145"/>
          <a:stretch/>
        </p:blipFill>
        <p:spPr>
          <a:xfrm>
            <a:off x="339335" y="609600"/>
            <a:ext cx="775891" cy="764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7619" y="619420"/>
            <a:ext cx="8153400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2026" y="1242642"/>
            <a:ext cx="6934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lphaLcPeriod"/>
            </a:pP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lphaLcPeriod"/>
            </a:pP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lphaLcPeriod"/>
            </a:pP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sặc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sỡ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gô</a:t>
            </a: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lphaLcPeriod"/>
            </a:pP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lphaLcPeriod"/>
            </a:pP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7624" y="4703805"/>
            <a:ext cx="7467600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6402" y="1905000"/>
            <a:ext cx="5193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=&gt;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mại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464322" y="3058180"/>
            <a:ext cx="6781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=&gt;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lê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gô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sặc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sỡ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HP001 4 hàng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65380" y="4038600"/>
            <a:ext cx="64632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=&gt;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búp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xắn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HP001 4 hàng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344322" y="2286000"/>
            <a:ext cx="201930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63426" y="3429000"/>
            <a:ext cx="201930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219210" y="3429000"/>
            <a:ext cx="74461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153822" y="4419600"/>
            <a:ext cx="137160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287419" y="4419600"/>
            <a:ext cx="137160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820820" y="1905000"/>
            <a:ext cx="2819398" cy="781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2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34421" y="5562603"/>
            <a:ext cx="28194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39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/>
      <p:bldP spid="8" grpId="0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56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0260" y="815415"/>
            <a:ext cx="34778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Luyện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tập</a:t>
            </a:r>
            <a:endParaRPr lang="en-US" sz="5400" b="1" dirty="0">
              <a:ln w="31550" cmpd="sng">
                <a:gradFill>
                  <a:gsLst>
                    <a:gs pos="70000">
                      <a:srgbClr val="2D2D8A">
                        <a:shade val="50000"/>
                        <a:satMod val="190000"/>
                      </a:srgbClr>
                    </a:gs>
                    <a:gs pos="0">
                      <a:srgbClr val="2D2D8A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2D2D8A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Horizontal Scroll 2"/>
          <p:cNvSpPr/>
          <p:nvPr/>
        </p:nvSpPr>
        <p:spPr bwMode="auto">
          <a:xfrm>
            <a:off x="2074257" y="2286000"/>
            <a:ext cx="6965762" cy="3810000"/>
          </a:xfrm>
          <a:prstGeom prst="horizontalScroll">
            <a:avLst/>
          </a:prstGeom>
          <a:solidFill>
            <a:srgbClr val="F0F537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Century Schoolbook" pitchFamily="18" charset="0"/>
              </a:rPr>
              <a:t>Viết</a:t>
            </a:r>
            <a:r>
              <a:rPr lang="en-US" sz="4000" b="1" dirty="0" smtClean="0">
                <a:solidFill>
                  <a:srgbClr val="FF0000"/>
                </a:solidFill>
                <a:latin typeface="Century Schoolbook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entury Schoolbook" pitchFamily="18" charset="0"/>
              </a:rPr>
              <a:t>đoạn</a:t>
            </a:r>
            <a:r>
              <a:rPr lang="en-US" sz="4000" b="1" dirty="0" smtClean="0">
                <a:solidFill>
                  <a:srgbClr val="FF0000"/>
                </a:solidFill>
                <a:latin typeface="Century Schoolbook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entury Schoolbook" pitchFamily="18" charset="0"/>
              </a:rPr>
              <a:t>văn</a:t>
            </a:r>
            <a:r>
              <a:rPr lang="en-US" sz="4000" b="1" dirty="0" smtClean="0">
                <a:solidFill>
                  <a:srgbClr val="FF0000"/>
                </a:solidFill>
                <a:latin typeface="Century Schoolbook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entury Schoolbook" pitchFamily="18" charset="0"/>
              </a:rPr>
              <a:t>giới</a:t>
            </a:r>
            <a:r>
              <a:rPr lang="en-US" sz="4000" b="1" dirty="0" smtClean="0">
                <a:solidFill>
                  <a:srgbClr val="FF0000"/>
                </a:solidFill>
                <a:latin typeface="Century Schoolbook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entury Schoolbook" pitchFamily="18" charset="0"/>
              </a:rPr>
              <a:t>thiệu</a:t>
            </a:r>
            <a:r>
              <a:rPr lang="en-US" sz="4000" b="1" dirty="0" smtClean="0">
                <a:solidFill>
                  <a:srgbClr val="FF0000"/>
                </a:solidFill>
                <a:latin typeface="Century Schoolbook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entury Schoolbook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Century Schoolbook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entury Schoolbook" pitchFamily="18" charset="0"/>
              </a:rPr>
              <a:t>đồ</a:t>
            </a:r>
            <a:r>
              <a:rPr lang="en-US" sz="4000" b="1" dirty="0" smtClean="0">
                <a:solidFill>
                  <a:srgbClr val="FF0000"/>
                </a:solidFill>
                <a:latin typeface="Century Schoolbook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entury Schoolbook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Century Schoolbook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560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949" y="228600"/>
            <a:ext cx="7408670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 thiệu các đồ chơi mà trẻ em yêu </a:t>
            </a:r>
            <a:r>
              <a:rPr lang="vi-VN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810" y="1752606"/>
            <a:ext cx="7151292" cy="2040761"/>
          </a:xfrm>
          <a:prstGeom prst="rect">
            <a:avLst/>
          </a:prstGeom>
        </p:spPr>
      </p:pic>
      <p:sp>
        <p:nvSpPr>
          <p:cNvPr id="5" name="Rectangle: Rounded Corners 6"/>
          <p:cNvSpPr/>
          <p:nvPr/>
        </p:nvSpPr>
        <p:spPr>
          <a:xfrm>
            <a:off x="1115219" y="4701296"/>
            <a:ext cx="8610600" cy="10899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</a:rPr>
              <a:t>Một số món đồ chơi mà trẻ em thích như: Búp bê, gấu bông, đồ hàng, siêu nhân, lê-gô, máy </a:t>
            </a:r>
            <a:r>
              <a:rPr lang="vi-V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</a:rPr>
              <a:t>bay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</a:rPr>
              <a:t>, ...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alibri Ligh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47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6949" y="512802"/>
            <a:ext cx="9313670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3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vi-VN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iới 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 các đồ chơi mà trẻ em yêu </a:t>
            </a:r>
            <a:r>
              <a:rPr lang="vi-VN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47" y="2033593"/>
            <a:ext cx="7877272" cy="345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27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29419" y="1371600"/>
            <a:ext cx="10058400" cy="4495800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vi-VN" sz="36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 </a:t>
            </a:r>
            <a:r>
              <a:rPr lang="vi-VN" sz="36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rất thích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vi-VN" sz="36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gấu bông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 mua cho em nhân dịp sinh nhật. </a:t>
            </a:r>
            <a:r>
              <a:rPr lang="vi-VN" sz="36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 </a:t>
            </a:r>
            <a:r>
              <a:rPr lang="vi-VN" sz="36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 làm từ lông mịn, có màu trắng tinh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trông</a:t>
            </a:r>
            <a:r>
              <a:rPr lang="vi-VN" sz="36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rất xinh xắn. Với em, gấu bông như một người bạn đồng hành và chơi đùa </a:t>
            </a:r>
            <a:r>
              <a:rPr lang="vi-VN" sz="36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 với em. 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10819" y="2514600"/>
            <a:ext cx="2362200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86823" y="3048000"/>
            <a:ext cx="1544710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00402" y="3605650"/>
            <a:ext cx="2653217" cy="103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754019" y="3048000"/>
            <a:ext cx="2362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83454" y="4136571"/>
            <a:ext cx="79248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63423" y="3581400"/>
            <a:ext cx="15447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00404" y="4648200"/>
            <a:ext cx="20574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43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22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282268" y="2328601"/>
            <a:ext cx="384737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67659" y="1412882"/>
            <a:ext cx="3230012" cy="2875220"/>
            <a:chOff x="2118480" y="1316166"/>
            <a:chExt cx="1512168" cy="2156521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5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62720" y="2921013"/>
            <a:ext cx="10844721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A210F79-2700-4251-952E-0617FE1D6B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370" y="0"/>
            <a:ext cx="993484" cy="8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2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033" y="1614967"/>
            <a:ext cx="4912299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205081" y="2420323"/>
            <a:ext cx="2634047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01439" y="3137690"/>
            <a:ext cx="2409397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60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DCC6466-D326-448B-BA5B-24068ADF8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370" y="0"/>
            <a:ext cx="993484" cy="8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39580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282276" y="2328601"/>
            <a:ext cx="384737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1999" y="1442137"/>
            <a:ext cx="5700879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62720" y="2921013"/>
            <a:ext cx="10844721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73D1760-B558-4CD3-A4D7-45E3943F7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414" y="0"/>
            <a:ext cx="879459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1103751" y="520913"/>
            <a:ext cx="8952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Content Placeholder 4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028" y="1983557"/>
            <a:ext cx="7119457" cy="406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6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3751" y="520913"/>
            <a:ext cx="8952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591" y="2538412"/>
            <a:ext cx="5692419" cy="229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0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6" y="0"/>
            <a:ext cx="1076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90834" y="166246"/>
            <a:ext cx="65831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8774648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76213" y="2209800"/>
            <a:ext cx="80494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1" b="57630"/>
          <a:stretch/>
        </p:blipFill>
        <p:spPr bwMode="auto">
          <a:xfrm>
            <a:off x="8582819" y="2427514"/>
            <a:ext cx="1965552" cy="206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255" y="226694"/>
            <a:ext cx="9688355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4638" y="762000"/>
            <a:ext cx="104878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lê-gô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99"/>
          <a:stretch/>
        </p:blipFill>
        <p:spPr bwMode="auto">
          <a:xfrm>
            <a:off x="5763425" y="4663108"/>
            <a:ext cx="5001419" cy="219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5368547" y="1143000"/>
            <a:ext cx="7758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301747" y="1870364"/>
            <a:ext cx="9282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282947" y="2244436"/>
            <a:ext cx="9282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25747" y="3352800"/>
            <a:ext cx="9282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97787" y="757538"/>
            <a:ext cx="3401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endParaRPr lang="en-US" sz="2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9281" y="1083155"/>
            <a:ext cx="3401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endParaRPr lang="en-US" sz="2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4625" y="2196719"/>
            <a:ext cx="3401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endParaRPr lang="en-US" sz="2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5468" y="3657603"/>
            <a:ext cx="3401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  <a:endParaRPr lang="en-US" sz="2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8438" y="4963218"/>
            <a:ext cx="1481700" cy="908685"/>
            <a:chOff x="48419" y="4963180"/>
            <a:chExt cx="1481700" cy="908685"/>
          </a:xfrm>
        </p:grpSpPr>
        <p:sp>
          <p:nvSpPr>
            <p:cNvPr id="17" name="Rectangle 16"/>
            <p:cNvSpPr/>
            <p:nvPr/>
          </p:nvSpPr>
          <p:spPr>
            <a:xfrm>
              <a:off x="277019" y="4963180"/>
              <a:ext cx="1253100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 err="1" smtClean="0">
                  <a:ln w="1905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Từ</a:t>
              </a:r>
              <a:r>
                <a:rPr lang="en-US" sz="2800" b="1" cap="none" spc="0" dirty="0" smtClean="0">
                  <a:ln w="1905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cap="none" spc="0" dirty="0" err="1" smtClean="0">
                  <a:ln w="1905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ngữ</a:t>
              </a:r>
              <a:endParaRPr lang="en-US" sz="2800" b="1" cap="none" spc="0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419" y="5410200"/>
              <a:ext cx="140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 smtClean="0">
                  <a:latin typeface="Times New Roman" pitchFamily="18" charset="0"/>
                  <a:cs typeface="Times New Roman" pitchFamily="18" charset="0"/>
                </a:rPr>
                <a:t>Lắp</a:t>
              </a:r>
              <a:r>
                <a:rPr lang="en-US" sz="24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 smtClean="0">
                  <a:latin typeface="Times New Roman" pitchFamily="18" charset="0"/>
                  <a:cs typeface="Times New Roman" pitchFamily="18" charset="0"/>
                </a:rPr>
                <a:t>ráp</a:t>
              </a:r>
              <a:r>
                <a:rPr lang="en-US" sz="2400" i="1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4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91419" y="5410238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6879C744-A22F-4B18-88B8-8E1F553311D8}"/>
              </a:ext>
            </a:extLst>
          </p:cNvPr>
          <p:cNvCxnSpPr/>
          <p:nvPr/>
        </p:nvCxnSpPr>
        <p:spPr>
          <a:xfrm flipH="1">
            <a:off x="1667626" y="3708323"/>
            <a:ext cx="98118" cy="3747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6879C744-A22F-4B18-88B8-8E1F553311D8}"/>
              </a:ext>
            </a:extLst>
          </p:cNvPr>
          <p:cNvCxnSpPr/>
          <p:nvPr/>
        </p:nvCxnSpPr>
        <p:spPr>
          <a:xfrm flipH="1">
            <a:off x="7494102" y="3733800"/>
            <a:ext cx="98118" cy="3492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6879C744-A22F-4B18-88B8-8E1F553311D8}"/>
              </a:ext>
            </a:extLst>
          </p:cNvPr>
          <p:cNvCxnSpPr/>
          <p:nvPr/>
        </p:nvCxnSpPr>
        <p:spPr>
          <a:xfrm flipH="1">
            <a:off x="1855315" y="4114800"/>
            <a:ext cx="98118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6879C744-A22F-4B18-88B8-8E1F553311D8}"/>
              </a:ext>
            </a:extLst>
          </p:cNvPr>
          <p:cNvCxnSpPr/>
          <p:nvPr/>
        </p:nvCxnSpPr>
        <p:spPr>
          <a:xfrm flipH="1">
            <a:off x="4141302" y="4083050"/>
            <a:ext cx="98118" cy="4127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6879C744-A22F-4B18-88B8-8E1F553311D8}"/>
              </a:ext>
            </a:extLst>
          </p:cNvPr>
          <p:cNvCxnSpPr/>
          <p:nvPr/>
        </p:nvCxnSpPr>
        <p:spPr>
          <a:xfrm flipH="1">
            <a:off x="4212277" y="4083050"/>
            <a:ext cx="98118" cy="4127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04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5" grpId="0"/>
      <p:bldP spid="16" grpId="0"/>
      <p:bldP spid="18" grpId="0"/>
      <p:bldP spid="19" grpId="0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-1"/>
            <a:ext cx="107648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39232" y="2551836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5400" b="1" i="1" dirty="0" err="1">
                <a:ln w="0"/>
                <a:solidFill>
                  <a:srgbClr val="4472C4"/>
                </a:solidFill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lang="en-US" sz="54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75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76213" y="2209800"/>
            <a:ext cx="80494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1" b="57630"/>
          <a:stretch/>
        </p:blipFill>
        <p:spPr bwMode="auto">
          <a:xfrm>
            <a:off x="8582819" y="2427514"/>
            <a:ext cx="1965552" cy="206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255" y="226694"/>
            <a:ext cx="9688355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4638" y="762000"/>
            <a:ext cx="104878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lê-gô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99"/>
          <a:stretch/>
        </p:blipFill>
        <p:spPr bwMode="auto">
          <a:xfrm>
            <a:off x="5763425" y="4663108"/>
            <a:ext cx="5001419" cy="219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581819" y="5029200"/>
            <a:ext cx="4114800" cy="1066800"/>
          </a:xfrm>
          <a:prstGeom prst="round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Đồ chơi lê-gô còn được các bạn nhỏ gọi là gì?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468019" y="1143000"/>
            <a:ext cx="1600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06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5" grpId="0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76213" y="2209800"/>
            <a:ext cx="80494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1" b="57630"/>
          <a:stretch/>
        </p:blipFill>
        <p:spPr bwMode="auto">
          <a:xfrm>
            <a:off x="8582819" y="2427514"/>
            <a:ext cx="1965552" cy="206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255" y="226694"/>
            <a:ext cx="9688355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4638" y="762000"/>
            <a:ext cx="104878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lê-gô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99"/>
          <a:stretch/>
        </p:blipFill>
        <p:spPr bwMode="auto">
          <a:xfrm>
            <a:off x="5763425" y="4663108"/>
            <a:ext cx="5001419" cy="219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505625" y="2590800"/>
            <a:ext cx="7543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77039" y="5486401"/>
            <a:ext cx="4724399" cy="609600"/>
          </a:xfrm>
          <a:prstGeom prst="round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Nêu cách chơi lê-gô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00822" y="2971800"/>
            <a:ext cx="3200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15819" y="3352800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00819" y="368531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8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5" grpId="0"/>
      <p:bldP spid="1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76213" y="2209800"/>
            <a:ext cx="80494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1" b="57630"/>
          <a:stretch/>
        </p:blipFill>
        <p:spPr bwMode="auto">
          <a:xfrm>
            <a:off x="8582819" y="2427514"/>
            <a:ext cx="1965552" cy="206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255" y="226694"/>
            <a:ext cx="9688355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4638" y="762000"/>
            <a:ext cx="104878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lê-gô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99"/>
          <a:stretch/>
        </p:blipFill>
        <p:spPr bwMode="auto">
          <a:xfrm>
            <a:off x="5763425" y="4663108"/>
            <a:ext cx="5001419" cy="219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3629819" y="4073236"/>
            <a:ext cx="4343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00819" y="4419600"/>
            <a:ext cx="39000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00819" y="5410238"/>
            <a:ext cx="5486400" cy="852805"/>
          </a:xfrm>
          <a:prstGeom prst="round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 Trò chơi lê-gô đem lại lợi ích gì?</a:t>
            </a:r>
          </a:p>
        </p:txBody>
      </p:sp>
    </p:spTree>
    <p:extLst>
      <p:ext uri="{BB962C8B-B14F-4D97-AF65-F5344CB8AC3E}">
        <p14:creationId xmlns:p14="http://schemas.microsoft.com/office/powerpoint/2010/main" val="23152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5" grpId="0"/>
      <p:bldP spid="1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95240" y="2056881"/>
            <a:ext cx="6823898" cy="302641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689201" y="2449830"/>
            <a:ext cx="779330" cy="14909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662308" y="3200400"/>
            <a:ext cx="815213" cy="14097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671278" y="2459990"/>
            <a:ext cx="815213" cy="15011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680230" y="3149600"/>
            <a:ext cx="779330" cy="15214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91419" y="685802"/>
            <a:ext cx="8061822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1896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1412</Words>
  <Application>Microsoft Office PowerPoint</Application>
  <PresentationFormat>Custom</PresentationFormat>
  <Paragraphs>132</Paragraphs>
  <Slides>32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Office Theme</vt:lpstr>
      <vt:lpstr>1_Office Theme</vt:lpstr>
      <vt:lpstr>3_Office Theme</vt:lpstr>
      <vt:lpstr>2_Office Theme</vt:lpstr>
      <vt:lpstr>5_Office Theme</vt:lpstr>
      <vt:lpstr>6_Office Theme</vt:lpstr>
      <vt:lpstr>7_Office Theme</vt:lpstr>
      <vt:lpstr>4_Office 主题</vt:lpstr>
      <vt:lpstr>4_Office Theme</vt:lpstr>
      <vt:lpstr>8_Office Theme</vt:lpstr>
      <vt:lpstr>Default Design</vt:lpstr>
      <vt:lpstr>9_Office Theme</vt:lpstr>
      <vt:lpstr>PowerPoint Presentation</vt:lpstr>
      <vt:lpstr>PowerPoint Presentation</vt:lpstr>
      <vt:lpstr>PowerPoint Presentation</vt:lpstr>
      <vt:lpstr>Tớ là lê-gô </vt:lpstr>
      <vt:lpstr>PowerPoint Presentation</vt:lpstr>
      <vt:lpstr>Tớ là lê-gô </vt:lpstr>
      <vt:lpstr>Tớ là lê-gô </vt:lpstr>
      <vt:lpstr>Tớ là lê-gô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Anh Đào</dc:creator>
  <cp:lastModifiedBy>MAI ANH</cp:lastModifiedBy>
  <cp:revision>31</cp:revision>
  <dcterms:created xsi:type="dcterms:W3CDTF">2006-08-16T00:00:00Z</dcterms:created>
  <dcterms:modified xsi:type="dcterms:W3CDTF">2021-11-26T05:17:35Z</dcterms:modified>
</cp:coreProperties>
</file>